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0287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32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48" d="100"/>
          <a:sy n="48" d="100"/>
        </p:scale>
        <p:origin x="1368" y="48"/>
      </p:cViewPr>
      <p:guideLst>
        <p:guide orient="horz" pos="3240"/>
        <p:guide pos="32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gif>
</file>

<file path=ppt/media/image10.jpe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1683545"/>
            <a:ext cx="8743950" cy="3581400"/>
          </a:xfrm>
        </p:spPr>
        <p:txBody>
          <a:bodyPr anchor="b"/>
          <a:lstStyle>
            <a:lvl1pPr algn="ctr">
              <a:defRPr sz="67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5875" y="5403057"/>
            <a:ext cx="7715250" cy="2483643"/>
          </a:xfrm>
        </p:spPr>
        <p:txBody>
          <a:bodyPr/>
          <a:lstStyle>
            <a:lvl1pPr marL="0" indent="0" algn="ctr">
              <a:buNone/>
              <a:defRPr sz="2700"/>
            </a:lvl1pPr>
            <a:lvl2pPr marL="514350" indent="0" algn="ctr">
              <a:buNone/>
              <a:defRPr sz="2250"/>
            </a:lvl2pPr>
            <a:lvl3pPr marL="1028700" indent="0" algn="ctr">
              <a:buNone/>
              <a:defRPr sz="2025"/>
            </a:lvl3pPr>
            <a:lvl4pPr marL="1543050" indent="0" algn="ctr">
              <a:buNone/>
              <a:defRPr sz="1800"/>
            </a:lvl4pPr>
            <a:lvl5pPr marL="2057400" indent="0" algn="ctr">
              <a:buNone/>
              <a:defRPr sz="1800"/>
            </a:lvl5pPr>
            <a:lvl6pPr marL="2571750" indent="0" algn="ctr">
              <a:buNone/>
              <a:defRPr sz="1800"/>
            </a:lvl6pPr>
            <a:lvl7pPr marL="3086100" indent="0" algn="ctr">
              <a:buNone/>
              <a:defRPr sz="1800"/>
            </a:lvl7pPr>
            <a:lvl8pPr marL="3600450" indent="0" algn="ctr">
              <a:buNone/>
              <a:defRPr sz="1800"/>
            </a:lvl8pPr>
            <a:lvl9pPr marL="41148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0532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1935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1635" y="547688"/>
            <a:ext cx="2218134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7232" y="547688"/>
            <a:ext cx="6525816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508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77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1874" y="2564609"/>
            <a:ext cx="8872538" cy="4279106"/>
          </a:xfrm>
        </p:spPr>
        <p:txBody>
          <a:bodyPr anchor="b"/>
          <a:lstStyle>
            <a:lvl1pPr>
              <a:defRPr sz="67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1874" y="6884197"/>
            <a:ext cx="8872538" cy="2250281"/>
          </a:xfrm>
        </p:spPr>
        <p:txBody>
          <a:bodyPr/>
          <a:lstStyle>
            <a:lvl1pPr marL="0" indent="0">
              <a:buNone/>
              <a:defRPr sz="2700">
                <a:solidFill>
                  <a:schemeClr val="tx1"/>
                </a:solidFill>
              </a:defRPr>
            </a:lvl1pPr>
            <a:lvl2pPr marL="514350" indent="0">
              <a:buNone/>
              <a:defRPr sz="2250">
                <a:solidFill>
                  <a:schemeClr val="tx1">
                    <a:tint val="75000"/>
                  </a:schemeClr>
                </a:solidFill>
              </a:defRPr>
            </a:lvl2pPr>
            <a:lvl3pPr marL="1028700" indent="0">
              <a:buNone/>
              <a:defRPr sz="2025">
                <a:solidFill>
                  <a:schemeClr val="tx1">
                    <a:tint val="75000"/>
                  </a:schemeClr>
                </a:solidFill>
              </a:defRPr>
            </a:lvl3pPr>
            <a:lvl4pPr marL="15430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057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5717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0861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36004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1148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2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7231" y="2738438"/>
            <a:ext cx="4371975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794" y="2738438"/>
            <a:ext cx="4371975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6470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547690"/>
            <a:ext cx="8872538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572" y="2521745"/>
            <a:ext cx="4351883" cy="123586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4350" indent="0">
              <a:buNone/>
              <a:defRPr sz="2250" b="1"/>
            </a:lvl2pPr>
            <a:lvl3pPr marL="1028700" indent="0">
              <a:buNone/>
              <a:defRPr sz="2025" b="1"/>
            </a:lvl3pPr>
            <a:lvl4pPr marL="1543050" indent="0">
              <a:buNone/>
              <a:defRPr sz="1800" b="1"/>
            </a:lvl4pPr>
            <a:lvl5pPr marL="2057400" indent="0">
              <a:buNone/>
              <a:defRPr sz="1800" b="1"/>
            </a:lvl5pPr>
            <a:lvl6pPr marL="2571750" indent="0">
              <a:buNone/>
              <a:defRPr sz="1800" b="1"/>
            </a:lvl6pPr>
            <a:lvl7pPr marL="3086100" indent="0">
              <a:buNone/>
              <a:defRPr sz="1800" b="1"/>
            </a:lvl7pPr>
            <a:lvl8pPr marL="3600450" indent="0">
              <a:buNone/>
              <a:defRPr sz="1800" b="1"/>
            </a:lvl8pPr>
            <a:lvl9pPr marL="4114800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8572" y="3757613"/>
            <a:ext cx="4351883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7794" y="2521745"/>
            <a:ext cx="4373315" cy="123586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4350" indent="0">
              <a:buNone/>
              <a:defRPr sz="2250" b="1"/>
            </a:lvl2pPr>
            <a:lvl3pPr marL="1028700" indent="0">
              <a:buNone/>
              <a:defRPr sz="2025" b="1"/>
            </a:lvl3pPr>
            <a:lvl4pPr marL="1543050" indent="0">
              <a:buNone/>
              <a:defRPr sz="1800" b="1"/>
            </a:lvl4pPr>
            <a:lvl5pPr marL="2057400" indent="0">
              <a:buNone/>
              <a:defRPr sz="1800" b="1"/>
            </a:lvl5pPr>
            <a:lvl6pPr marL="2571750" indent="0">
              <a:buNone/>
              <a:defRPr sz="1800" b="1"/>
            </a:lvl6pPr>
            <a:lvl7pPr marL="3086100" indent="0">
              <a:buNone/>
              <a:defRPr sz="1800" b="1"/>
            </a:lvl7pPr>
            <a:lvl8pPr marL="3600450" indent="0">
              <a:buNone/>
              <a:defRPr sz="1800" b="1"/>
            </a:lvl8pPr>
            <a:lvl9pPr marL="4114800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7794" y="3757613"/>
            <a:ext cx="4373315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2111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210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706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685800"/>
            <a:ext cx="3317825" cy="2400300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3315" y="1481140"/>
            <a:ext cx="5207794" cy="7310438"/>
          </a:xfrm>
        </p:spPr>
        <p:txBody>
          <a:bodyPr/>
          <a:lstStyle>
            <a:lvl1pPr>
              <a:defRPr sz="3600"/>
            </a:lvl1pPr>
            <a:lvl2pPr>
              <a:defRPr sz="3150"/>
            </a:lvl2pPr>
            <a:lvl3pPr>
              <a:defRPr sz="2700"/>
            </a:lvl3pPr>
            <a:lvl4pPr>
              <a:defRPr sz="2250"/>
            </a:lvl4pPr>
            <a:lvl5pPr>
              <a:defRPr sz="2250"/>
            </a:lvl5pPr>
            <a:lvl6pPr>
              <a:defRPr sz="2250"/>
            </a:lvl6pPr>
            <a:lvl7pPr>
              <a:defRPr sz="2250"/>
            </a:lvl7pPr>
            <a:lvl8pPr>
              <a:defRPr sz="2250"/>
            </a:lvl8pPr>
            <a:lvl9pPr>
              <a:defRPr sz="22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3086100"/>
            <a:ext cx="3317825" cy="5717382"/>
          </a:xfrm>
        </p:spPr>
        <p:txBody>
          <a:bodyPr/>
          <a:lstStyle>
            <a:lvl1pPr marL="0" indent="0">
              <a:buNone/>
              <a:defRPr sz="1800"/>
            </a:lvl1pPr>
            <a:lvl2pPr marL="514350" indent="0">
              <a:buNone/>
              <a:defRPr sz="1575"/>
            </a:lvl2pPr>
            <a:lvl3pPr marL="1028700" indent="0">
              <a:buNone/>
              <a:defRPr sz="1350"/>
            </a:lvl3pPr>
            <a:lvl4pPr marL="1543050" indent="0">
              <a:buNone/>
              <a:defRPr sz="1125"/>
            </a:lvl4pPr>
            <a:lvl5pPr marL="2057400" indent="0">
              <a:buNone/>
              <a:defRPr sz="1125"/>
            </a:lvl5pPr>
            <a:lvl6pPr marL="2571750" indent="0">
              <a:buNone/>
              <a:defRPr sz="1125"/>
            </a:lvl6pPr>
            <a:lvl7pPr marL="3086100" indent="0">
              <a:buNone/>
              <a:defRPr sz="1125"/>
            </a:lvl7pPr>
            <a:lvl8pPr marL="3600450" indent="0">
              <a:buNone/>
              <a:defRPr sz="1125"/>
            </a:lvl8pPr>
            <a:lvl9pPr marL="4114800" indent="0">
              <a:buNone/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654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685800"/>
            <a:ext cx="3317825" cy="2400300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73315" y="1481140"/>
            <a:ext cx="5207794" cy="7310438"/>
          </a:xfrm>
        </p:spPr>
        <p:txBody>
          <a:bodyPr anchor="t"/>
          <a:lstStyle>
            <a:lvl1pPr marL="0" indent="0">
              <a:buNone/>
              <a:defRPr sz="3600"/>
            </a:lvl1pPr>
            <a:lvl2pPr marL="514350" indent="0">
              <a:buNone/>
              <a:defRPr sz="3150"/>
            </a:lvl2pPr>
            <a:lvl3pPr marL="1028700" indent="0">
              <a:buNone/>
              <a:defRPr sz="2700"/>
            </a:lvl3pPr>
            <a:lvl4pPr marL="1543050" indent="0">
              <a:buNone/>
              <a:defRPr sz="2250"/>
            </a:lvl4pPr>
            <a:lvl5pPr marL="2057400" indent="0">
              <a:buNone/>
              <a:defRPr sz="2250"/>
            </a:lvl5pPr>
            <a:lvl6pPr marL="2571750" indent="0">
              <a:buNone/>
              <a:defRPr sz="2250"/>
            </a:lvl6pPr>
            <a:lvl7pPr marL="3086100" indent="0">
              <a:buNone/>
              <a:defRPr sz="2250"/>
            </a:lvl7pPr>
            <a:lvl8pPr marL="3600450" indent="0">
              <a:buNone/>
              <a:defRPr sz="2250"/>
            </a:lvl8pPr>
            <a:lvl9pPr marL="4114800" indent="0">
              <a:buNone/>
              <a:defRPr sz="22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3086100"/>
            <a:ext cx="3317825" cy="5717382"/>
          </a:xfrm>
        </p:spPr>
        <p:txBody>
          <a:bodyPr/>
          <a:lstStyle>
            <a:lvl1pPr marL="0" indent="0">
              <a:buNone/>
              <a:defRPr sz="1800"/>
            </a:lvl1pPr>
            <a:lvl2pPr marL="514350" indent="0">
              <a:buNone/>
              <a:defRPr sz="1575"/>
            </a:lvl2pPr>
            <a:lvl3pPr marL="1028700" indent="0">
              <a:buNone/>
              <a:defRPr sz="1350"/>
            </a:lvl3pPr>
            <a:lvl4pPr marL="1543050" indent="0">
              <a:buNone/>
              <a:defRPr sz="1125"/>
            </a:lvl4pPr>
            <a:lvl5pPr marL="2057400" indent="0">
              <a:buNone/>
              <a:defRPr sz="1125"/>
            </a:lvl5pPr>
            <a:lvl6pPr marL="2571750" indent="0">
              <a:buNone/>
              <a:defRPr sz="1125"/>
            </a:lvl6pPr>
            <a:lvl7pPr marL="3086100" indent="0">
              <a:buNone/>
              <a:defRPr sz="1125"/>
            </a:lvl7pPr>
            <a:lvl8pPr marL="3600450" indent="0">
              <a:buNone/>
              <a:defRPr sz="1125"/>
            </a:lvl8pPr>
            <a:lvl9pPr marL="4114800" indent="0">
              <a:buNone/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9803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7231" y="547690"/>
            <a:ext cx="8872538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231" y="2738438"/>
            <a:ext cx="8872538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7231" y="9534527"/>
            <a:ext cx="2314575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A023E8-99C1-4FD4-85C1-977590D2DFC1}" type="datetimeFigureOut">
              <a:rPr lang="en-GB" smtClean="0"/>
              <a:t>08/08/2020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7569" y="9534527"/>
            <a:ext cx="3471863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65194" y="9534527"/>
            <a:ext cx="2314575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35276-1ADC-4505-BDE2-48E8BD44EA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484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28700" rtl="0" eaLnBrk="1" latinLnBrk="0" hangingPunct="1">
        <a:lnSpc>
          <a:spcPct val="90000"/>
        </a:lnSpc>
        <a:spcBef>
          <a:spcPct val="0"/>
        </a:spcBef>
        <a:buNone/>
        <a:defRPr sz="49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1028700" rtl="0" eaLnBrk="1" latinLnBrk="0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1pPr>
      <a:lvl2pPr marL="77152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28587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3pPr>
      <a:lvl4pPr marL="180022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31457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82892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334327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85762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4371975" indent="-257175" algn="l" defTabSz="102870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3pPr>
      <a:lvl4pPr marL="15430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717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30861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4114800" algn="l" defTabSz="1028700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7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8.wdp"/><Relationship Id="rId7" Type="http://schemas.microsoft.com/office/2007/relationships/hdphoto" Target="../media/hdphoto2.wdp"/><Relationship Id="rId12" Type="http://schemas.openxmlformats.org/officeDocument/2006/relationships/image" Target="../media/image10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hdphoto" Target="../media/hdphoto5.wdp"/><Relationship Id="rId5" Type="http://schemas.microsoft.com/office/2007/relationships/hdphoto" Target="../media/hdphoto1.wdp"/><Relationship Id="rId10" Type="http://schemas.openxmlformats.org/officeDocument/2006/relationships/image" Target="../media/image9.png"/><Relationship Id="rId4" Type="http://schemas.openxmlformats.org/officeDocument/2006/relationships/image" Target="../media/image2.png"/><Relationship Id="rId9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7" Type="http://schemas.microsoft.com/office/2007/relationships/hdphoto" Target="../media/hdphoto7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6.wdp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BE0883F9-363A-4F3D-85E3-9233578434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911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28" name="Picture 4" descr="NASA SPACESUITS PAGE">
            <a:extLst>
              <a:ext uri="{FF2B5EF4-FFF2-40B4-BE49-F238E27FC236}">
                <a16:creationId xmlns:a16="http://schemas.microsoft.com/office/drawing/2014/main" id="{2AE0FCE6-5D72-43A6-8B7B-FEA1828207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 bwMode="auto">
          <a:xfrm>
            <a:off x="0" y="0"/>
            <a:ext cx="10287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6">
            <a:extLst>
              <a:ext uri="{FF2B5EF4-FFF2-40B4-BE49-F238E27FC236}">
                <a16:creationId xmlns:a16="http://schemas.microsoft.com/office/drawing/2014/main" id="{D1D12952-177B-44C5-9A75-56C6BDD885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435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931F2-5063-46B1-88A1-052389CEA0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3438" l="10000" r="90000">
                        <a14:foregroundMark x1="48125" y1="52188" x2="46563" y2="51719"/>
                        <a14:foregroundMark x1="46563" y1="86563" x2="54063" y2="93438"/>
                        <a14:foregroundMark x1="43438" y1="49375" x2="44688" y2="42500"/>
                        <a14:foregroundMark x1="43438" y1="47188" x2="48125" y2="40000"/>
                        <a14:foregroundMark x1="48125" y1="40000" x2="48438" y2="35938"/>
                        <a14:foregroundMark x1="52656" y1="30781" x2="52656" y2="30781"/>
                        <a14:backgroundMark x1="70938" y1="26563" x2="82344" y2="33906"/>
                        <a14:backgroundMark x1="71563" y1="26406" x2="72344" y2="34063"/>
                        <a14:backgroundMark x1="67813" y1="29844" x2="69531" y2="30156"/>
                        <a14:backgroundMark x1="68750" y1="30156" x2="68125" y2="30781"/>
                        <a14:backgroundMark x1="79375" y1="29688" x2="87344" y2="35781"/>
                        <a14:backgroundMark x1="87344" y1="35781" x2="90781" y2="41875"/>
                        <a14:backgroundMark x1="80000" y1="25000" x2="96406" y2="42188"/>
                        <a14:backgroundMark x1="96406" y1="42188" x2="96406" y2="42344"/>
                        <a14:backgroundMark x1="74688" y1="13906" x2="83750" y2="47031"/>
                        <a14:backgroundMark x1="79531" y1="40938" x2="79063" y2="47188"/>
                        <a14:backgroundMark x1="78438" y1="46094" x2="79375" y2="45625"/>
                        <a14:backgroundMark x1="77656" y1="45313" x2="78594" y2="45781"/>
                        <a14:backgroundMark x1="26875" y1="74688" x2="27969" y2="78438"/>
                        <a14:backgroundMark x1="30781" y1="27344" x2="23281" y2="60781"/>
                        <a14:backgroundMark x1="23281" y1="60781" x2="23125" y2="61094"/>
                      </a14:backgroundRemoval>
                    </a14:imgEffect>
                  </a14:imgLayer>
                </a14:imgProps>
              </a:ext>
            </a:extLst>
          </a:blip>
          <a:srcRect l="29140" t="27734" r="16718"/>
          <a:stretch/>
        </p:blipFill>
        <p:spPr>
          <a:xfrm rot="1086318">
            <a:off x="5507178" y="2468214"/>
            <a:ext cx="1156774" cy="1544035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1102C4-F74D-471A-AD2C-5E85639DA9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4436" y="253573"/>
            <a:ext cx="1682005" cy="95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442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an Humans Survive in Space Without a Space Suit? | SiOWfa16: Science in  Our World: Certainty and Controversy">
            <a:extLst>
              <a:ext uri="{FF2B5EF4-FFF2-40B4-BE49-F238E27FC236}">
                <a16:creationId xmlns:a16="http://schemas.microsoft.com/office/drawing/2014/main" id="{1C1F292C-8AFE-4C01-88C7-CC634A87C3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3" r="18037"/>
          <a:stretch/>
        </p:blipFill>
        <p:spPr bwMode="auto">
          <a:xfrm>
            <a:off x="0" y="1"/>
            <a:ext cx="10287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7BF455-6E69-47A9-9D32-C2AAAD915E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5156" y1="36719" x2="42813" y2="37656"/>
                        <a14:foregroundMark x1="42813" y1="37188" x2="41406" y2="39531"/>
                        <a14:foregroundMark x1="49844" y1="30312" x2="57344" y2="32656"/>
                        <a14:foregroundMark x1="57344" y1="32656" x2="61406" y2="39688"/>
                        <a14:foregroundMark x1="61406" y1="39688" x2="62969" y2="45781"/>
                        <a14:foregroundMark x1="55156" y1="32969" x2="54219" y2="30312"/>
                        <a14:backgroundMark x1="54688" y1="23125" x2="64063" y2="30625"/>
                        <a14:backgroundMark x1="54688" y1="25938" x2="52656" y2="25469"/>
                        <a14:backgroundMark x1="51760" y1="23421" x2="53750" y2="27969"/>
                        <a14:backgroundMark x1="55000" y1="28281" x2="57813" y2="29844"/>
                        <a14:backgroundMark x1="59832" y1="31655" x2="61250" y2="32656"/>
                        <a14:backgroundMark x1="58741" y1="30885" x2="59586" y2="31482"/>
                        <a14:backgroundMark x1="55937" y1="28906" x2="57743" y2="30180"/>
                        <a14:backgroundMark x1="63125" y1="31563" x2="67813" y2="37656"/>
                      </a14:backgroundRemoval>
                    </a14:imgEffect>
                  </a14:imgLayer>
                </a14:imgProps>
              </a:ext>
            </a:extLst>
          </a:blip>
          <a:srcRect l="23516" t="26797" r="27031" b="38283"/>
          <a:stretch/>
        </p:blipFill>
        <p:spPr>
          <a:xfrm>
            <a:off x="4761114" y="2121190"/>
            <a:ext cx="2264960" cy="159932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B42016-9B22-47E4-B9F6-0CCF1C3465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549" y="239286"/>
            <a:ext cx="1682005" cy="95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563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New partnership to develop an innovative spacesuit layer provided with  Twaron® | Teijin Aramid">
            <a:extLst>
              <a:ext uri="{FF2B5EF4-FFF2-40B4-BE49-F238E27FC236}">
                <a16:creationId xmlns:a16="http://schemas.microsoft.com/office/drawing/2014/main" id="{0C05BBC0-2219-4F67-8BA5-01A8BA7E56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1" r="27701"/>
          <a:stretch/>
        </p:blipFill>
        <p:spPr bwMode="auto">
          <a:xfrm>
            <a:off x="0" y="0"/>
            <a:ext cx="10287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47C55B-7F9F-41EF-B8D3-97C2EEF2D9E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24" b="99485" l="9794" r="95619">
                        <a14:foregroundMark x1="32216" y1="41495" x2="21907" y2="40979"/>
                        <a14:foregroundMark x1="27577" y1="40206" x2="26031" y2="34021"/>
                        <a14:foregroundMark x1="26031" y1="78351" x2="12629" y2="95876"/>
                        <a14:foregroundMark x1="36598" y1="87629" x2="22423" y2="96907"/>
                        <a14:foregroundMark x1="22423" y1="96907" x2="22423" y2="96907"/>
                        <a14:foregroundMark x1="60052" y1="96649" x2="54124" y2="99485"/>
                        <a14:foregroundMark x1="84536" y1="29639" x2="91237" y2="25515"/>
                        <a14:foregroundMark x1="72680" y1="18299" x2="84021" y2="15464"/>
                        <a14:foregroundMark x1="53608" y1="7732" x2="67010" y2="4124"/>
                        <a14:foregroundMark x1="67010" y1="4124" x2="95876" y2="39691"/>
                        <a14:foregroundMark x1="95876" y1="39691" x2="94072" y2="50258"/>
                        <a14:foregroundMark x1="93041" y1="38918" x2="88660" y2="25258"/>
                        <a14:foregroundMark x1="88660" y1="25258" x2="67268" y2="7216"/>
                        <a14:foregroundMark x1="67268" y1="7216" x2="51546" y2="5412"/>
                        <a14:foregroundMark x1="84021" y1="15979" x2="89175" y2="13144"/>
                        <a14:foregroundMark x1="75000" y1="11340" x2="81186" y2="9021"/>
                        <a14:foregroundMark x1="69845" y1="7732" x2="78866" y2="6186"/>
                        <a14:foregroundMark x1="67784" y1="6186" x2="75000" y2="4124"/>
                        <a14:foregroundMark x1="89691" y1="21134" x2="86598" y2="51289"/>
                        <a14:foregroundMark x1="86598" y1="51289" x2="80670" y2="64948"/>
                        <a14:foregroundMark x1="80670" y1="64948" x2="69072" y2="72423"/>
                        <a14:foregroundMark x1="69072" y1="72423" x2="23454" y2="86856"/>
                        <a14:foregroundMark x1="23454" y1="86856" x2="15979" y2="94072"/>
                        <a14:backgroundMark x1="13402" y1="35309" x2="17010" y2="18814"/>
                        <a14:backgroundMark x1="17010" y1="18814" x2="16237" y2="13402"/>
                        <a14:backgroundMark x1="14175" y1="77577" x2="14948" y2="853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988716">
            <a:off x="4734599" y="2875820"/>
            <a:ext cx="1177564" cy="1177564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083AE0-1AC2-4265-990C-4259D08397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0170" y="284256"/>
            <a:ext cx="1682005" cy="95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38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Last-minute NASA decision to cancel all-female spacewalk spotlights  spacesuit problem">
            <a:extLst>
              <a:ext uri="{FF2B5EF4-FFF2-40B4-BE49-F238E27FC236}">
                <a16:creationId xmlns:a16="http://schemas.microsoft.com/office/drawing/2014/main" id="{4DEA6A3A-FAF8-4952-98AE-4E1F034C07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869" r="21869"/>
          <a:stretch/>
        </p:blipFill>
        <p:spPr bwMode="auto">
          <a:xfrm>
            <a:off x="0" y="-4961"/>
            <a:ext cx="10287000" cy="1029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C7640E-8676-4589-BED3-3AF6E4A6D7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549" y="239286"/>
            <a:ext cx="1682005" cy="9501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F56111-3F02-499D-8FAF-10693994D97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240" b="44584" l="31502" r="54912">
                        <a14:foregroundMark x1="49063" y1="42344" x2="51250" y2="43125"/>
                        <a14:foregroundMark x1="50000" y1="24219" x2="51406" y2="21250"/>
                      </a14:backgroundRemoval>
                    </a14:imgEffect>
                  </a14:imgLayer>
                </a14:imgProps>
              </a:ext>
            </a:extLst>
          </a:blip>
          <a:srcRect l="28576" t="13822" r="42162" b="51998"/>
          <a:stretch/>
        </p:blipFill>
        <p:spPr>
          <a:xfrm rot="20238911" flipH="1">
            <a:off x="1508728" y="3298163"/>
            <a:ext cx="4540897" cy="5152605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833819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an Humans Survive in Space Without a Space Suit? | SiOWfa16: Science in  Our World: Certainty and Controversy">
            <a:extLst>
              <a:ext uri="{FF2B5EF4-FFF2-40B4-BE49-F238E27FC236}">
                <a16:creationId xmlns:a16="http://schemas.microsoft.com/office/drawing/2014/main" id="{1B608C00-B047-42FB-A37C-761F633DE8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3" r="18037"/>
          <a:stretch/>
        </p:blipFill>
        <p:spPr bwMode="auto">
          <a:xfrm>
            <a:off x="0" y="1"/>
            <a:ext cx="10287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3C30020-64CB-4027-ADD0-2B0152EDF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236" y="2343153"/>
            <a:ext cx="1428750" cy="1428750"/>
          </a:xfrm>
          <a:prstGeom prst="ellipse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4A2686-EAD9-450C-8693-D8BDA599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549" y="239286"/>
            <a:ext cx="1682005" cy="95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324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NASA Astronauts (@NASA_Astronauts) | Twitter">
            <a:extLst>
              <a:ext uri="{FF2B5EF4-FFF2-40B4-BE49-F238E27FC236}">
                <a16:creationId xmlns:a16="http://schemas.microsoft.com/office/drawing/2014/main" id="{ABE7FB8D-65B5-4995-97F1-90AF47B71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0980" y="-220980"/>
            <a:ext cx="10728960" cy="10728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18E2116-0A8B-444A-9DF6-AE09F13024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79" b="89897" l="9932" r="89897">
                        <a14:foregroundMark x1="62500" y1="13870" x2="64726" y2="6164"/>
                        <a14:foregroundMark x1="64726" y1="6164" x2="64726" y2="5479"/>
                        <a14:foregroundMark x1="54966" y1="14555" x2="58733" y2="7705"/>
                        <a14:foregroundMark x1="58733" y1="7705" x2="65582" y2="5479"/>
                        <a14:foregroundMark x1="65582" y1="5479" x2="73288" y2="7705"/>
                        <a14:foregroundMark x1="73288" y1="7705" x2="76370" y2="14726"/>
                        <a14:foregroundMark x1="76370" y1="14726" x2="77226" y2="21918"/>
                        <a14:foregroundMark x1="77226" y1="21918" x2="75685" y2="30651"/>
                        <a14:foregroundMark x1="79281" y1="20034" x2="77911" y2="27568"/>
                        <a14:foregroundMark x1="77911" y1="27568" x2="76541" y2="29623"/>
                        <a14:foregroundMark x1="78253" y1="21747" x2="78082" y2="30308"/>
                        <a14:foregroundMark x1="57192" y1="8390" x2="50514" y2="13185"/>
                        <a14:foregroundMark x1="46731" y1="27055" x2="46404" y2="28253"/>
                        <a14:foregroundMark x1="50514" y1="13185" x2="46731" y2="27055"/>
                        <a14:foregroundMark x1="46301" y1="29795" x2="46233" y2="30822"/>
                        <a14:foregroundMark x1="46335" y1="29281" x2="46301" y2="29795"/>
                        <a14:foregroundMark x1="46404" y1="28253" x2="46335" y2="29281"/>
                        <a14:foregroundMark x1="48973" y1="14041" x2="48116" y2="21747"/>
                        <a14:foregroundMark x1="48116" y1="21747" x2="48116" y2="21747"/>
                        <a14:foregroundMark x1="48116" y1="15411" x2="46747" y2="20034"/>
                        <a14:foregroundMark x1="47089" y1="17808" x2="45719" y2="22260"/>
                        <a14:foregroundMark x1="45548" y1="21575" x2="45377" y2="21918"/>
                        <a14:foregroundMark x1="60788" y1="23116" x2="56849" y2="31507"/>
                        <a14:foregroundMark x1="61815" y1="23116" x2="64384" y2="30137"/>
                        <a14:foregroundMark x1="64384" y1="30137" x2="60103" y2="23459"/>
                        <a14:foregroundMark x1="60103" y1="23459" x2="58904" y2="22603"/>
                        <a14:foregroundMark x1="45377" y1="23973" x2="43836" y2="25000"/>
                        <a14:foregroundMark x1="49315" y1="25856" x2="44521" y2="26712"/>
                        <a14:backgroundMark x1="39384" y1="43664" x2="42808" y2="51884"/>
                        <a14:backgroundMark x1="39384" y1="66781" x2="45719" y2="72089"/>
                        <a14:backgroundMark x1="45719" y1="72089" x2="58219" y2="73801"/>
                        <a14:backgroundMark x1="58219" y1="73801" x2="66952" y2="72432"/>
                        <a14:backgroundMark x1="41096" y1="68322" x2="78938" y2="56849"/>
                        <a14:backgroundMark x1="40068" y1="60616" x2="49315" y2="60616"/>
                        <a14:backgroundMark x1="49315" y1="60616" x2="60445" y2="63356"/>
                        <a14:backgroundMark x1="77740" y1="45548" x2="70205" y2="48801"/>
                        <a14:backgroundMark x1="44007" y1="29795" x2="44007" y2="29795"/>
                        <a14:backgroundMark x1="43493" y1="28082" x2="43493" y2="28082"/>
                        <a14:backgroundMark x1="44007" y1="29281" x2="44007" y2="29281"/>
                        <a14:backgroundMark x1="76541" y1="51712" x2="91096" y2="41267"/>
                        <a14:backgroundMark x1="91096" y1="41267" x2="91096" y2="41267"/>
                        <a14:backgroundMark x1="73801" y1="52397" x2="78253" y2="46404"/>
                        <a14:backgroundMark x1="78253" y1="46404" x2="85616" y2="48801"/>
                        <a14:backgroundMark x1="85616" y1="48801" x2="78253" y2="56336"/>
                        <a14:backgroundMark x1="78253" y1="56336" x2="70890" y2="56678"/>
                        <a14:backgroundMark x1="70890" y1="56678" x2="69349" y2="50171"/>
                        <a14:backgroundMark x1="78425" y1="48801" x2="80822" y2="50685"/>
                        <a14:backgroundMark x1="43836" y1="27055" x2="43836" y2="27055"/>
                      </a14:backgroundRemoval>
                    </a14:imgEffect>
                  </a14:imgLayer>
                </a14:imgProps>
              </a:ext>
            </a:extLst>
          </a:blip>
          <a:srcRect l="43208" t="1" r="19008" b="37475"/>
          <a:stretch/>
        </p:blipFill>
        <p:spPr>
          <a:xfrm rot="19678931">
            <a:off x="4265403" y="1971377"/>
            <a:ext cx="3384966" cy="5601296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132544-43D2-4B0D-90D4-71855AB6D9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4995" y="9336823"/>
            <a:ext cx="1682005" cy="95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270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an Humans Survive in Space Without a Space Suit? | SiOWfa16: Science in  Our World: Certainty and Controversy">
            <a:extLst>
              <a:ext uri="{FF2B5EF4-FFF2-40B4-BE49-F238E27FC236}">
                <a16:creationId xmlns:a16="http://schemas.microsoft.com/office/drawing/2014/main" id="{2C0699C2-73CD-4B4F-AEA3-D3B8F4A655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3" r="18037"/>
          <a:stretch/>
        </p:blipFill>
        <p:spPr bwMode="auto">
          <a:xfrm>
            <a:off x="0" y="1"/>
            <a:ext cx="10287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A5B560-EDCA-4005-9908-F81FDE1A50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281" b="90000" l="10000" r="90000">
                        <a14:foregroundMark x1="54063" y1="13906" x2="51719" y2="9219"/>
                        <a14:foregroundMark x1="43906" y1="11094" x2="52188" y2="8281"/>
                        <a14:foregroundMark x1="52188" y1="8281" x2="57500" y2="9688"/>
                        <a14:foregroundMark x1="45781" y1="77969" x2="51875" y2="76563"/>
                        <a14:backgroundMark x1="32500" y1="71094" x2="31563" y2="70938"/>
                        <a14:backgroundMark x1="30781" y1="69219" x2="28750" y2="62031"/>
                        <a14:backgroundMark x1="38281" y1="82656" x2="55625" y2="84219"/>
                        <a14:backgroundMark x1="45209" y1="80125" x2="47500" y2="80938"/>
                        <a14:backgroundMark x1="37813" y1="77500" x2="44685" y2="79939"/>
                        <a14:backgroundMark x1="47006" y1="79710" x2="55000" y2="81406"/>
                        <a14:backgroundMark x1="39531" y1="78125" x2="45044" y2="79294"/>
                        <a14:backgroundMark x1="55000" y1="81406" x2="57500" y2="81250"/>
                        <a14:backgroundMark x1="56406" y1="82344" x2="62969" y2="78438"/>
                        <a14:backgroundMark x1="57500" y1="81719" x2="62031" y2="77656"/>
                        <a14:backgroundMark x1="57031" y1="79844" x2="64375" y2="75625"/>
                        <a14:backgroundMark x1="59688" y1="77188" x2="63906" y2="74844"/>
                        <a14:backgroundMark x1="59688" y1="76563" x2="67813" y2="72031"/>
                        <a14:backgroundMark x1="62969" y1="74375" x2="65469" y2="72969"/>
                        <a14:backgroundMark x1="63594" y1="73750" x2="63594" y2="73750"/>
                      </a14:backgroundRemoval>
                    </a14:imgEffect>
                  </a14:imgLayer>
                </a14:imgProps>
              </a:ext>
            </a:extLst>
          </a:blip>
          <a:srcRect l="24921" t="6406" r="23282" b="18125"/>
          <a:stretch/>
        </p:blipFill>
        <p:spPr>
          <a:xfrm>
            <a:off x="5470648" y="2113513"/>
            <a:ext cx="1217367" cy="1773723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C670EB-439D-431D-89E1-4E7266F1A7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549" y="239286"/>
            <a:ext cx="1682005" cy="95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964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Apollo Space Suit | What Is A Spacesuit | DK Find Out">
            <a:extLst>
              <a:ext uri="{FF2B5EF4-FFF2-40B4-BE49-F238E27FC236}">
                <a16:creationId xmlns:a16="http://schemas.microsoft.com/office/drawing/2014/main" id="{FCC2938D-F5C4-4C51-BB93-1455B2D056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88" b="92865" l="10000" r="90000">
                        <a14:foregroundMark x1="51458" y1="14115" x2="56094" y2="8281"/>
                        <a14:foregroundMark x1="56094" y1="8281" x2="54427" y2="8229"/>
                        <a14:foregroundMark x1="49792" y1="5833" x2="51458" y2="4688"/>
                        <a14:foregroundMark x1="54063" y1="89948" x2="54635" y2="91250"/>
                        <a14:foregroundMark x1="43177" y1="92865" x2="44479" y2="89740"/>
                        <a14:foregroundMark x1="57188" y1="91979" x2="58854" y2="91979"/>
                        <a14:foregroundMark x1="65365" y1="52240" x2="65365" y2="52240"/>
                        <a14:foregroundMark x1="64063" y1="50729" x2="64063" y2="50729"/>
                        <a14:foregroundMark x1="68125" y1="52031" x2="68125" y2="52031"/>
                        <a14:foregroundMark x1="33385" y1="51094" x2="33385" y2="51094"/>
                        <a14:foregroundMark x1="34635" y1="49427" x2="34635" y2="49427"/>
                        <a14:foregroundMark x1="60000" y1="61458" x2="60521" y2="61302"/>
                        <a14:foregroundMark x1="60885" y1="62760" x2="60885" y2="627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61" r="28273"/>
          <a:stretch/>
        </p:blipFill>
        <p:spPr bwMode="auto">
          <a:xfrm>
            <a:off x="-1545208" y="1463711"/>
            <a:ext cx="3429001" cy="77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pollo Space Suit | What Is A Spacesuit | DK Find Out">
            <a:extLst>
              <a:ext uri="{FF2B5EF4-FFF2-40B4-BE49-F238E27FC236}">
                <a16:creationId xmlns:a16="http://schemas.microsoft.com/office/drawing/2014/main" id="{F43A0FD9-AB73-4B3C-8786-5CA2E18104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88" b="92865" l="10000" r="90000">
                        <a14:foregroundMark x1="51458" y1="14115" x2="56094" y2="8281"/>
                        <a14:foregroundMark x1="56094" y1="8281" x2="54427" y2="8229"/>
                        <a14:foregroundMark x1="49792" y1="5833" x2="51458" y2="4688"/>
                        <a14:foregroundMark x1="54063" y1="89948" x2="54635" y2="91250"/>
                        <a14:foregroundMark x1="43177" y1="92865" x2="44479" y2="89740"/>
                        <a14:foregroundMark x1="57188" y1="91979" x2="58854" y2="91979"/>
                        <a14:foregroundMark x1="65365" y1="52240" x2="65365" y2="52240"/>
                        <a14:foregroundMark x1="64063" y1="50729" x2="64063" y2="50729"/>
                        <a14:foregroundMark x1="68125" y1="52031" x2="68125" y2="52031"/>
                        <a14:foregroundMark x1="33385" y1="51094" x2="33385" y2="51094"/>
                        <a14:foregroundMark x1="34635" y1="49427" x2="34635" y2="49427"/>
                        <a14:foregroundMark x1="60000" y1="61458" x2="60521" y2="61302"/>
                        <a14:foregroundMark x1="60885" y1="62760" x2="60885" y2="627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61" r="28273"/>
          <a:stretch/>
        </p:blipFill>
        <p:spPr bwMode="auto">
          <a:xfrm>
            <a:off x="9111836" y="1450561"/>
            <a:ext cx="3429001" cy="77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pollo Space Suit | What Is A Spacesuit | DK Find Out">
            <a:extLst>
              <a:ext uri="{FF2B5EF4-FFF2-40B4-BE49-F238E27FC236}">
                <a16:creationId xmlns:a16="http://schemas.microsoft.com/office/drawing/2014/main" id="{F6D4A456-71DC-4261-A34B-B377E1E751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88" b="92865" l="10000" r="90000">
                        <a14:foregroundMark x1="51458" y1="14115" x2="56094" y2="8281"/>
                        <a14:foregroundMark x1="56094" y1="8281" x2="54427" y2="8229"/>
                        <a14:foregroundMark x1="49792" y1="5833" x2="51458" y2="4688"/>
                        <a14:foregroundMark x1="54063" y1="89948" x2="54635" y2="91250"/>
                        <a14:foregroundMark x1="43177" y1="92865" x2="44479" y2="89740"/>
                        <a14:foregroundMark x1="57188" y1="91979" x2="58854" y2="91979"/>
                        <a14:foregroundMark x1="65365" y1="52240" x2="65365" y2="52240"/>
                        <a14:foregroundMark x1="64063" y1="50729" x2="64063" y2="50729"/>
                        <a14:foregroundMark x1="68125" y1="52031" x2="68125" y2="52031"/>
                        <a14:foregroundMark x1="33385" y1="51094" x2="33385" y2="51094"/>
                        <a14:foregroundMark x1="34635" y1="49427" x2="34635" y2="49427"/>
                        <a14:foregroundMark x1="60000" y1="61458" x2="60521" y2="61302"/>
                        <a14:foregroundMark x1="60885" y1="62760" x2="60885" y2="627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61" r="28273"/>
          <a:stretch/>
        </p:blipFill>
        <p:spPr bwMode="auto">
          <a:xfrm>
            <a:off x="5689841" y="1450561"/>
            <a:ext cx="3429001" cy="77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pollo Space Suit | What Is A Spacesuit | DK Find Out">
            <a:extLst>
              <a:ext uri="{FF2B5EF4-FFF2-40B4-BE49-F238E27FC236}">
                <a16:creationId xmlns:a16="http://schemas.microsoft.com/office/drawing/2014/main" id="{39E15571-6C64-44E6-88AD-DAFAE942C2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88" b="92865" l="10000" r="90000">
                        <a14:foregroundMark x1="51458" y1="14115" x2="56094" y2="8281"/>
                        <a14:foregroundMark x1="56094" y1="8281" x2="54427" y2="8229"/>
                        <a14:foregroundMark x1="49792" y1="5833" x2="51458" y2="4688"/>
                        <a14:foregroundMark x1="54063" y1="89948" x2="54635" y2="91250"/>
                        <a14:foregroundMark x1="43177" y1="92865" x2="44479" y2="89740"/>
                        <a14:foregroundMark x1="57188" y1="91979" x2="58854" y2="91979"/>
                        <a14:foregroundMark x1="65365" y1="52240" x2="65365" y2="52240"/>
                        <a14:foregroundMark x1="64063" y1="50729" x2="64063" y2="50729"/>
                        <a14:foregroundMark x1="68125" y1="52031" x2="68125" y2="52031"/>
                        <a14:foregroundMark x1="33385" y1="51094" x2="33385" y2="51094"/>
                        <a14:foregroundMark x1="34635" y1="49427" x2="34635" y2="49427"/>
                        <a14:foregroundMark x1="60000" y1="61458" x2="60521" y2="61302"/>
                        <a14:foregroundMark x1="60885" y1="62760" x2="60885" y2="627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61" r="28273"/>
          <a:stretch/>
        </p:blipFill>
        <p:spPr bwMode="auto">
          <a:xfrm>
            <a:off x="2514600" y="1450562"/>
            <a:ext cx="3429001" cy="77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98BF57-BEF6-4839-A39D-9D48B229A6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3438" l="10000" r="90000">
                        <a14:foregroundMark x1="48125" y1="52188" x2="46563" y2="51719"/>
                        <a14:foregroundMark x1="46563" y1="86563" x2="54063" y2="93438"/>
                        <a14:foregroundMark x1="43438" y1="49375" x2="44688" y2="42500"/>
                        <a14:foregroundMark x1="43438" y1="47188" x2="48125" y2="40000"/>
                        <a14:foregroundMark x1="48125" y1="40000" x2="48438" y2="35938"/>
                        <a14:foregroundMark x1="52656" y1="30781" x2="52656" y2="30781"/>
                        <a14:backgroundMark x1="70938" y1="26563" x2="82344" y2="33906"/>
                        <a14:backgroundMark x1="71563" y1="26406" x2="72344" y2="34063"/>
                        <a14:backgroundMark x1="67813" y1="29844" x2="69531" y2="30156"/>
                        <a14:backgroundMark x1="68750" y1="30156" x2="68125" y2="30781"/>
                        <a14:backgroundMark x1="79375" y1="29688" x2="87344" y2="35781"/>
                        <a14:backgroundMark x1="87344" y1="35781" x2="90781" y2="41875"/>
                        <a14:backgroundMark x1="80000" y1="25000" x2="96406" y2="42188"/>
                        <a14:backgroundMark x1="96406" y1="42188" x2="96406" y2="42344"/>
                        <a14:backgroundMark x1="74688" y1="13906" x2="83750" y2="47031"/>
                        <a14:backgroundMark x1="79531" y1="40938" x2="79063" y2="47188"/>
                        <a14:backgroundMark x1="78438" y1="46094" x2="79375" y2="45625"/>
                        <a14:backgroundMark x1="77656" y1="45313" x2="78594" y2="45781"/>
                        <a14:backgroundMark x1="26875" y1="74688" x2="27969" y2="78438"/>
                        <a14:backgroundMark x1="30781" y1="27344" x2="23281" y2="60781"/>
                        <a14:backgroundMark x1="23281" y1="60781" x2="23125" y2="61094"/>
                      </a14:backgroundRemoval>
                    </a14:imgEffect>
                  </a14:imgLayer>
                </a14:imgProps>
              </a:ext>
            </a:extLst>
          </a:blip>
          <a:srcRect l="29140" t="27734" r="16718"/>
          <a:stretch/>
        </p:blipFill>
        <p:spPr>
          <a:xfrm rot="21065193">
            <a:off x="3774735" y="1795445"/>
            <a:ext cx="1051613" cy="1403668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3C61D74-E54D-45C6-B475-447CF14F1CD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2"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5156" y1="36719" x2="42813" y2="37656"/>
                        <a14:foregroundMark x1="42813" y1="37188" x2="41406" y2="39531"/>
                        <a14:foregroundMark x1="49844" y1="30312" x2="57344" y2="32656"/>
                        <a14:foregroundMark x1="57344" y1="32656" x2="61406" y2="39688"/>
                        <a14:foregroundMark x1="61406" y1="39688" x2="62969" y2="45781"/>
                        <a14:foregroundMark x1="55156" y1="32969" x2="54219" y2="30312"/>
                        <a14:backgroundMark x1="54688" y1="23125" x2="64063" y2="30625"/>
                        <a14:backgroundMark x1="54688" y1="25938" x2="52656" y2="25469"/>
                        <a14:backgroundMark x1="51760" y1="23421" x2="53750" y2="27969"/>
                        <a14:backgroundMark x1="55000" y1="28281" x2="57813" y2="29844"/>
                        <a14:backgroundMark x1="59832" y1="31655" x2="61250" y2="32656"/>
                        <a14:backgroundMark x1="58741" y1="30885" x2="59586" y2="31482"/>
                        <a14:backgroundMark x1="55937" y1="28906" x2="57743" y2="30180"/>
                        <a14:backgroundMark x1="63125" y1="31563" x2="67813" y2="37656"/>
                      </a14:backgroundRemoval>
                    </a14:imgEffect>
                  </a14:imgLayer>
                </a14:imgProps>
              </a:ext>
            </a:extLst>
          </a:blip>
          <a:srcRect l="33139" t="26797" r="27031" b="38283"/>
          <a:stretch/>
        </p:blipFill>
        <p:spPr>
          <a:xfrm>
            <a:off x="6857999" y="1951100"/>
            <a:ext cx="1245983" cy="1092357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EFEB14-9292-45C0-98D4-BE79E41CBDF7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2"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124" b="99485" l="9794" r="95619">
                        <a14:foregroundMark x1="32216" y1="41495" x2="21907" y2="40979"/>
                        <a14:foregroundMark x1="27577" y1="40206" x2="26031" y2="34021"/>
                        <a14:foregroundMark x1="26031" y1="78351" x2="12629" y2="95876"/>
                        <a14:foregroundMark x1="36598" y1="87629" x2="22423" y2="96907"/>
                        <a14:foregroundMark x1="22423" y1="96907" x2="22423" y2="96907"/>
                        <a14:foregroundMark x1="60052" y1="96649" x2="54124" y2="99485"/>
                        <a14:foregroundMark x1="84536" y1="29639" x2="91237" y2="25515"/>
                        <a14:foregroundMark x1="72680" y1="18299" x2="84021" y2="15464"/>
                        <a14:foregroundMark x1="53608" y1="7732" x2="67010" y2="4124"/>
                        <a14:foregroundMark x1="67010" y1="4124" x2="95876" y2="39691"/>
                        <a14:foregroundMark x1="95876" y1="39691" x2="94072" y2="50258"/>
                        <a14:foregroundMark x1="93041" y1="38918" x2="88660" y2="25258"/>
                        <a14:foregroundMark x1="88660" y1="25258" x2="67268" y2="7216"/>
                        <a14:foregroundMark x1="67268" y1="7216" x2="51546" y2="5412"/>
                        <a14:foregroundMark x1="84021" y1="15979" x2="89175" y2="13144"/>
                        <a14:foregroundMark x1="75000" y1="11340" x2="81186" y2="9021"/>
                        <a14:foregroundMark x1="69845" y1="7732" x2="78866" y2="6186"/>
                        <a14:foregroundMark x1="67784" y1="6186" x2="75000" y2="4124"/>
                        <a14:foregroundMark x1="89691" y1="21134" x2="86598" y2="51289"/>
                        <a14:foregroundMark x1="86598" y1="51289" x2="80670" y2="64948"/>
                        <a14:foregroundMark x1="80670" y1="64948" x2="69072" y2="72423"/>
                        <a14:foregroundMark x1="69072" y1="72423" x2="23454" y2="86856"/>
                        <a14:foregroundMark x1="23454" y1="86856" x2="15979" y2="94072"/>
                        <a14:backgroundMark x1="13402" y1="35309" x2="17010" y2="18814"/>
                        <a14:backgroundMark x1="17010" y1="18814" x2="16237" y2="13402"/>
                        <a14:backgroundMark x1="14175" y1="77577" x2="14948" y2="8530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988716">
            <a:off x="10339738" y="2010680"/>
            <a:ext cx="973194" cy="973194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E74458-D7ED-418A-AC22-3A2B8D8130E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85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7240" b="44584" l="31502" r="54912">
                        <a14:foregroundMark x1="49063" y1="42344" x2="51250" y2="43125"/>
                        <a14:foregroundMark x1="50000" y1="24219" x2="51406" y2="21250"/>
                      </a14:backgroundRemoval>
                    </a14:imgEffect>
                  </a14:imgLayer>
                </a14:imgProps>
              </a:ext>
            </a:extLst>
          </a:blip>
          <a:srcRect l="28576" t="13822" r="42162" b="51998"/>
          <a:stretch/>
        </p:blipFill>
        <p:spPr>
          <a:xfrm flipH="1">
            <a:off x="-473089" y="1676388"/>
            <a:ext cx="1446870" cy="1641778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17" name="Picture 16" descr="Apollo Space Suit | What Is A Spacesuit | DK Find Out">
            <a:extLst>
              <a:ext uri="{FF2B5EF4-FFF2-40B4-BE49-F238E27FC236}">
                <a16:creationId xmlns:a16="http://schemas.microsoft.com/office/drawing/2014/main" id="{6022B5DC-E252-45EA-8B2E-F61B419611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88" b="92865" l="10000" r="90000">
                        <a14:foregroundMark x1="51458" y1="14115" x2="56094" y2="8281"/>
                        <a14:foregroundMark x1="56094" y1="8281" x2="54427" y2="8229"/>
                        <a14:foregroundMark x1="49792" y1="5833" x2="51458" y2="4688"/>
                        <a14:foregroundMark x1="54063" y1="89948" x2="54635" y2="91250"/>
                        <a14:foregroundMark x1="43177" y1="92865" x2="44479" y2="89740"/>
                        <a14:foregroundMark x1="57188" y1="91979" x2="58854" y2="91979"/>
                        <a14:foregroundMark x1="65365" y1="52240" x2="65365" y2="52240"/>
                        <a14:foregroundMark x1="64063" y1="50729" x2="64063" y2="50729"/>
                        <a14:foregroundMark x1="68125" y1="52031" x2="68125" y2="52031"/>
                        <a14:foregroundMark x1="33385" y1="51094" x2="33385" y2="51094"/>
                        <a14:foregroundMark x1="34635" y1="49427" x2="34635" y2="49427"/>
                        <a14:foregroundMark x1="60000" y1="61458" x2="60521" y2="61302"/>
                        <a14:foregroundMark x1="60885" y1="62760" x2="60885" y2="627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61" r="28273"/>
          <a:stretch/>
        </p:blipFill>
        <p:spPr bwMode="auto">
          <a:xfrm>
            <a:off x="-4970706" y="1279112"/>
            <a:ext cx="3429001" cy="77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9FB37ACB-6494-45B5-AA0A-BA118C1CCD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prstClr val="black"/>
              <a:schemeClr val="accent2">
                <a:tint val="45000"/>
                <a:satMod val="400000"/>
              </a:schemeClr>
            </a:duotone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38284" y="1742556"/>
            <a:ext cx="1073441" cy="1073441"/>
          </a:xfrm>
          <a:prstGeom prst="ellipse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3955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pollo Space Suit | What Is A Spacesuit | DK Find Out">
            <a:extLst>
              <a:ext uri="{FF2B5EF4-FFF2-40B4-BE49-F238E27FC236}">
                <a16:creationId xmlns:a16="http://schemas.microsoft.com/office/drawing/2014/main" id="{F6D4A456-71DC-4261-A34B-B377E1E751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88" b="92865" l="10000" r="90000">
                        <a14:foregroundMark x1="51458" y1="14115" x2="56094" y2="8281"/>
                        <a14:foregroundMark x1="56094" y1="8281" x2="54427" y2="8229"/>
                        <a14:foregroundMark x1="49792" y1="5833" x2="51458" y2="4688"/>
                        <a14:foregroundMark x1="54063" y1="89948" x2="54635" y2="91250"/>
                        <a14:foregroundMark x1="43177" y1="92865" x2="44479" y2="89740"/>
                        <a14:foregroundMark x1="57188" y1="91979" x2="58854" y2="91979"/>
                        <a14:foregroundMark x1="65365" y1="52240" x2="65365" y2="52240"/>
                        <a14:foregroundMark x1="64063" y1="50729" x2="64063" y2="50729"/>
                        <a14:foregroundMark x1="68125" y1="52031" x2="68125" y2="52031"/>
                        <a14:foregroundMark x1="33385" y1="51094" x2="33385" y2="51094"/>
                        <a14:foregroundMark x1="34635" y1="49427" x2="34635" y2="49427"/>
                        <a14:foregroundMark x1="60000" y1="61458" x2="60521" y2="61302"/>
                        <a14:foregroundMark x1="60885" y1="62760" x2="60885" y2="627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61" r="28273"/>
          <a:stretch/>
        </p:blipFill>
        <p:spPr bwMode="auto">
          <a:xfrm>
            <a:off x="5689841" y="1450561"/>
            <a:ext cx="3429001" cy="77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8348B1-4738-4A0D-AB39-927D1B340A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479" b="89897" l="9932" r="89897">
                        <a14:foregroundMark x1="62500" y1="13870" x2="64726" y2="6164"/>
                        <a14:foregroundMark x1="64726" y1="6164" x2="64726" y2="5479"/>
                        <a14:foregroundMark x1="54966" y1="14555" x2="58733" y2="7705"/>
                        <a14:foregroundMark x1="58733" y1="7705" x2="65582" y2="5479"/>
                        <a14:foregroundMark x1="65582" y1="5479" x2="73288" y2="7705"/>
                        <a14:foregroundMark x1="73288" y1="7705" x2="76370" y2="14726"/>
                        <a14:foregroundMark x1="76370" y1="14726" x2="77226" y2="21918"/>
                        <a14:foregroundMark x1="77226" y1="21918" x2="75685" y2="30651"/>
                        <a14:foregroundMark x1="79281" y1="20034" x2="77911" y2="27568"/>
                        <a14:foregroundMark x1="77911" y1="27568" x2="76541" y2="29623"/>
                        <a14:foregroundMark x1="78253" y1="21747" x2="78082" y2="30308"/>
                        <a14:foregroundMark x1="57192" y1="8390" x2="50514" y2="13185"/>
                        <a14:foregroundMark x1="46731" y1="27055" x2="46404" y2="28253"/>
                        <a14:foregroundMark x1="50514" y1="13185" x2="46731" y2="27055"/>
                        <a14:foregroundMark x1="46301" y1="29795" x2="46233" y2="30822"/>
                        <a14:foregroundMark x1="46335" y1="29281" x2="46301" y2="29795"/>
                        <a14:foregroundMark x1="46404" y1="28253" x2="46335" y2="29281"/>
                        <a14:foregroundMark x1="48973" y1="14041" x2="48116" y2="21747"/>
                        <a14:foregroundMark x1="48116" y1="21747" x2="48116" y2="21747"/>
                        <a14:foregroundMark x1="48116" y1="15411" x2="46747" y2="20034"/>
                        <a14:foregroundMark x1="47089" y1="17808" x2="45719" y2="22260"/>
                        <a14:foregroundMark x1="45548" y1="21575" x2="45377" y2="21918"/>
                        <a14:foregroundMark x1="60788" y1="23116" x2="56849" y2="31507"/>
                        <a14:foregroundMark x1="61815" y1="23116" x2="64384" y2="30137"/>
                        <a14:foregroundMark x1="64384" y1="30137" x2="60103" y2="23459"/>
                        <a14:foregroundMark x1="60103" y1="23459" x2="58904" y2="22603"/>
                        <a14:foregroundMark x1="45377" y1="23973" x2="43836" y2="25000"/>
                        <a14:foregroundMark x1="49315" y1="25856" x2="44521" y2="26712"/>
                        <a14:backgroundMark x1="39384" y1="43664" x2="42808" y2="51884"/>
                        <a14:backgroundMark x1="39384" y1="66781" x2="45719" y2="72089"/>
                        <a14:backgroundMark x1="45719" y1="72089" x2="58219" y2="73801"/>
                        <a14:backgroundMark x1="58219" y1="73801" x2="66952" y2="72432"/>
                        <a14:backgroundMark x1="41096" y1="68322" x2="78938" y2="56849"/>
                        <a14:backgroundMark x1="40068" y1="60616" x2="49315" y2="60616"/>
                        <a14:backgroundMark x1="49315" y1="60616" x2="60445" y2="63356"/>
                        <a14:backgroundMark x1="77740" y1="45548" x2="70205" y2="48801"/>
                        <a14:backgroundMark x1="44007" y1="29795" x2="44007" y2="29795"/>
                        <a14:backgroundMark x1="43493" y1="28082" x2="43493" y2="28082"/>
                        <a14:backgroundMark x1="44007" y1="29281" x2="44007" y2="29281"/>
                        <a14:backgroundMark x1="76541" y1="51712" x2="91096" y2="41267"/>
                        <a14:backgroundMark x1="91096" y1="41267" x2="91096" y2="41267"/>
                        <a14:backgroundMark x1="73801" y1="52397" x2="78253" y2="46404"/>
                        <a14:backgroundMark x1="78253" y1="46404" x2="85616" y2="48801"/>
                        <a14:backgroundMark x1="85616" y1="48801" x2="78253" y2="56336"/>
                        <a14:backgroundMark x1="78253" y1="56336" x2="70890" y2="56678"/>
                        <a14:backgroundMark x1="70890" y1="56678" x2="69349" y2="50171"/>
                        <a14:backgroundMark x1="78425" y1="48801" x2="80822" y2="50685"/>
                        <a14:backgroundMark x1="43836" y1="27055" x2="43836" y2="27055"/>
                      </a14:backgroundRemoval>
                    </a14:imgEffect>
                  </a14:imgLayer>
                </a14:imgProps>
              </a:ext>
            </a:extLst>
          </a:blip>
          <a:srcRect l="43208" t="1" r="19008" b="37475"/>
          <a:stretch/>
        </p:blipFill>
        <p:spPr>
          <a:xfrm rot="21183303">
            <a:off x="7173544" y="1939946"/>
            <a:ext cx="669698" cy="1108186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10" name="Picture 9" descr="Apollo Space Suit | What Is A Spacesuit | DK Find Out">
            <a:extLst>
              <a:ext uri="{FF2B5EF4-FFF2-40B4-BE49-F238E27FC236}">
                <a16:creationId xmlns:a16="http://schemas.microsoft.com/office/drawing/2014/main" id="{C7AF40FB-914A-4333-AF34-51B232EF31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88" b="92865" l="10000" r="90000">
                        <a14:foregroundMark x1="51458" y1="14115" x2="56094" y2="8281"/>
                        <a14:foregroundMark x1="56094" y1="8281" x2="54427" y2="8229"/>
                        <a14:foregroundMark x1="49792" y1="5833" x2="51458" y2="4688"/>
                        <a14:foregroundMark x1="54063" y1="89948" x2="54635" y2="91250"/>
                        <a14:foregroundMark x1="43177" y1="92865" x2="44479" y2="89740"/>
                        <a14:foregroundMark x1="57188" y1="91979" x2="58854" y2="91979"/>
                        <a14:foregroundMark x1="65365" y1="52240" x2="65365" y2="52240"/>
                        <a14:foregroundMark x1="64063" y1="50729" x2="64063" y2="50729"/>
                        <a14:foregroundMark x1="68125" y1="52031" x2="68125" y2="52031"/>
                        <a14:foregroundMark x1="33385" y1="51094" x2="33385" y2="51094"/>
                        <a14:foregroundMark x1="34635" y1="49427" x2="34635" y2="49427"/>
                        <a14:foregroundMark x1="60000" y1="61458" x2="60521" y2="61302"/>
                        <a14:foregroundMark x1="60885" y1="62760" x2="60885" y2="627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361" r="28273"/>
          <a:stretch/>
        </p:blipFill>
        <p:spPr bwMode="auto">
          <a:xfrm>
            <a:off x="131732" y="1450560"/>
            <a:ext cx="3429001" cy="77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8C4762-49B8-4BCB-B648-A13A281963A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prstClr val="black"/>
              <a:schemeClr val="accent2"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281" b="90000" l="10000" r="90000">
                        <a14:foregroundMark x1="54063" y1="13906" x2="51719" y2="9219"/>
                        <a14:foregroundMark x1="43906" y1="11094" x2="52188" y2="8281"/>
                        <a14:foregroundMark x1="52188" y1="8281" x2="57500" y2="9688"/>
                        <a14:foregroundMark x1="45781" y1="77969" x2="51875" y2="76563"/>
                        <a14:backgroundMark x1="32500" y1="71094" x2="31563" y2="70938"/>
                        <a14:backgroundMark x1="30781" y1="69219" x2="28750" y2="62031"/>
                        <a14:backgroundMark x1="38281" y1="82656" x2="55625" y2="84219"/>
                        <a14:backgroundMark x1="45209" y1="80125" x2="47500" y2="80938"/>
                        <a14:backgroundMark x1="37813" y1="77500" x2="44685" y2="79939"/>
                        <a14:backgroundMark x1="47006" y1="79710" x2="55000" y2="81406"/>
                        <a14:backgroundMark x1="39531" y1="78125" x2="45044" y2="79294"/>
                        <a14:backgroundMark x1="55000" y1="81406" x2="57500" y2="81250"/>
                        <a14:backgroundMark x1="56406" y1="82344" x2="62969" y2="78438"/>
                        <a14:backgroundMark x1="57500" y1="81719" x2="62031" y2="77656"/>
                        <a14:backgroundMark x1="57031" y1="79844" x2="64375" y2="75625"/>
                        <a14:backgroundMark x1="59688" y1="77188" x2="63906" y2="74844"/>
                        <a14:backgroundMark x1="59688" y1="76563" x2="67813" y2="72031"/>
                        <a14:backgroundMark x1="62969" y1="74375" x2="65469" y2="72969"/>
                        <a14:backgroundMark x1="63594" y1="73750" x2="63594" y2="73750"/>
                      </a14:backgroundRemoval>
                    </a14:imgEffect>
                  </a14:imgLayer>
                </a14:imgProps>
              </a:ext>
            </a:extLst>
          </a:blip>
          <a:srcRect l="24921" t="6406" r="23282" b="18125"/>
          <a:stretch/>
        </p:blipFill>
        <p:spPr>
          <a:xfrm>
            <a:off x="1578318" y="1959212"/>
            <a:ext cx="687171" cy="1001220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225003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Ejaz Ali</dc:creator>
  <cp:lastModifiedBy>Ejaz Ali</cp:lastModifiedBy>
  <cp:revision>11</cp:revision>
  <dcterms:created xsi:type="dcterms:W3CDTF">2020-08-08T10:17:51Z</dcterms:created>
  <dcterms:modified xsi:type="dcterms:W3CDTF">2020-08-08T21:29:46Z</dcterms:modified>
</cp:coreProperties>
</file>

<file path=docProps/thumbnail.jpeg>
</file>